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Average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verage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57310c89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57310c89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57310c89b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57310c89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57310c89b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57310c89b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57310c89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57310c89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57310c89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57310c89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57310c89b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57310c89b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57310c89b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57310c89b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57310c89b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57310c89b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57310c89b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57310c89b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7e8dc16d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7e8dc16d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57310c8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57310c8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57310c89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57310c89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57310c89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57310c89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57310c89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57310c89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57310c89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57310c89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57310c89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57310c89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57310c89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57310c89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Relationship Id="rId4" Type="http://schemas.openxmlformats.org/officeDocument/2006/relationships/image" Target="../media/image23.jpg"/><Relationship Id="rId5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Исхрана и болести у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средњем и новом веку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Ана Радичевић, Теодора Костић и Јана Јовановић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Посластице у средњем веку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Током средњег века користио се мед - воће у меду је била једноставна и укусна посластица у то време.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Касније су се у мед стављали орах и друго коштунаво воће, а гости у кућама су се увек дочекивали са медом.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Знало се и за шећер, али пошто је био скуп, није био приступачан свима.</a:t>
            </a:r>
            <a:endParaRPr/>
          </a:p>
        </p:txBody>
      </p:sp>
      <p:pic>
        <p:nvPicPr>
          <p:cNvPr descr="Voće u Medu - Voćni Urnebes | Pčelinjaci Stanković Mladenovac"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050" y="2957225"/>
            <a:ext cx="2745725" cy="1990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ašto kažeš izotonični napitak, a misliš na šećer i malo soli ..."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350" y="2957225"/>
            <a:ext cx="3810001" cy="1786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Пића у средњем и новом веку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Вода се прикупљала са извора или из бунара.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Од алкохолних пића, најзаступљеније било је вино. (медитеран)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пиво је било популарно у северним континеталним подручјима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r"/>
              <a:t>                                        Чување вина</a:t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450" y="2246950"/>
            <a:ext cx="4643850" cy="232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Прибор у средњем веку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25" y="414275"/>
            <a:ext cx="3072300" cy="2478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ko se jelo na srpskom srednjovekovnom dvoru? - National ..."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325" y="1421113"/>
            <a:ext cx="3072300" cy="2301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Болести у средњем и новом веку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У току целог средњег века,  а и новог века, харале су епидемије заразних болести.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Најстрашнија је била куга, која је уједно и обележила средњи век.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Ова епидемија куге избила је у Египту, у 6. веку, и трајала је 50 година.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Позната је и под именом ”Јустинијанова куга”, јер је у то време владао цар Јустинијан I.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Такође, сматра се да је куга пренешена у Европу бродовима.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Од ове куге, умрло је више од половине становништва Византије.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”Јустинијанова куга”</a:t>
            </a:r>
            <a:endParaRPr/>
          </a:p>
        </p:txBody>
      </p:sp>
      <p:pic>
        <p:nvPicPr>
          <p:cNvPr descr="Srednjovekovna medicina"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075" y="793950"/>
            <a:ext cx="246697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Наше средњовековно лекарство | Politikin Zabavnik" id="153" name="Google Shape;1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625" y="1818075"/>
            <a:ext cx="2124075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333700"/>
            <a:ext cx="8520600" cy="4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Највећа и најстрашнија куга, избила је у XIV веку и названа је </a:t>
            </a:r>
            <a:r>
              <a:rPr lang="sr" u="sng"/>
              <a:t>црна смрт.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Од ове болести умрло је више од 50 милиона људи, тако да се становништво смањило на четвртину.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Тада су се појавили и први карантин, изолација, повишена дезинфекица…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Поред куге у средњем веку, харала је и </a:t>
            </a:r>
            <a:r>
              <a:rPr lang="sr" u="sng"/>
              <a:t>лепра,</a:t>
            </a:r>
            <a:r>
              <a:rPr lang="sr"/>
              <a:t> а оболели од ове болести, били су изоловани од целог света. </a:t>
            </a:r>
            <a:endParaRPr/>
          </a:p>
        </p:txBody>
      </p:sp>
      <p:pic>
        <p:nvPicPr>
          <p:cNvPr descr="KAKO SMO SE LEČILI U SREDNJEM VEKU: Zacenićete se od smeha kad ..."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950" y="2635050"/>
            <a:ext cx="260032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Европска средњовековна медицина — Википедија, слободна енциклопедија"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293602"/>
            <a:ext cx="2658050" cy="22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Средњовековна медицина 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472850"/>
            <a:ext cx="3991800" cy="30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 sz="1800"/>
              <a:t>Медицина је на крају средњег века(почетак новог века) достигла врло висок ниво. 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r" sz="1800"/>
              <a:t>Успешно су се борили против поменутих, али и других болести.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Европска средњовековна медицина — Википедија, слободна енциклопедија"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550" y="319088"/>
            <a:ext cx="285750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Црна смрт</a:t>
            </a:r>
            <a:endParaRPr/>
          </a:p>
        </p:txBody>
      </p:sp>
      <p:pic>
        <p:nvPicPr>
          <p:cNvPr descr="Srednjovekovna medicina"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875" y="322200"/>
            <a:ext cx="376237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poznata pošast koja je UBIJALA BRŽE OD KUGE: Pojavila se u ..."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875" y="2830650"/>
            <a:ext cx="3810000" cy="1819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na smrt - Wikipedia" id="175" name="Google Shape;17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7975" y="385425"/>
            <a:ext cx="2152751" cy="224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Хвала на пажњи!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Садржај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40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Исхрана у средњем и новом веку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К</a:t>
            </a:r>
            <a:r>
              <a:rPr lang="sr"/>
              <a:t>ако се некада правио хлеб?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Како се некада гајило поврће?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Како су се некада гајиле животиње?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Посластице у средњем веку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Пића у средњем и новом веку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Болести у средњем и новом веку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Средњовековна медицина</a:t>
            </a:r>
            <a:endParaRPr/>
          </a:p>
        </p:txBody>
      </p:sp>
      <p:pic>
        <p:nvPicPr>
          <p:cNvPr descr="Srpska kuhinja u srednjem veku - Ugostiteljstvo.com"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300" y="373473"/>
            <a:ext cx="3768451" cy="219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Наше средњовековно лекарство | Politikin Zabavnik"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875" y="2738625"/>
            <a:ext cx="2124075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Исхрана у средњем и новом веку 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Људи у овом добу нису имали много разноврне хране.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Исхрана је била неуравнотежена због великог уноса скробних биљака, које не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садрже довољне количине витамина и протеина.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Европњани нису знали за кромпир, парадајз, кукуруз или паприку, који су касније донети из Америке. </a:t>
            </a:r>
            <a:endParaRPr/>
          </a:p>
        </p:txBody>
      </p:sp>
      <p:pic>
        <p:nvPicPr>
          <p:cNvPr descr="Namirnice koje potiču iz Amerike"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825" y="2873425"/>
            <a:ext cx="270510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azni kukuruz - POLJOMARKET"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2525" y="2873425"/>
            <a:ext cx="3069724" cy="18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368225"/>
            <a:ext cx="8520600" cy="4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Храни је у средњем веку исказивано велико поштовање, пре свега зато што се тешко производила, а истовремено је била и својеврстан статусни симбол, пошто није могао свако да једе све.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Тачно се знало која врста хране је намењена владарима,ратницима или њеним произвођачима а подела у тој области била је чак и по полној припадности.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Месо је играло већу улогу у исхрани становника средишњих и северних делова Европе, док се на Медитерану више јела риба. </a:t>
            </a:r>
            <a:endParaRPr/>
          </a:p>
        </p:txBody>
      </p:sp>
      <p:pic>
        <p:nvPicPr>
          <p:cNvPr descr="Šta se zaista jelo u srednjovekovnoj Srbiji - Namirnice, tehnike ..."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625" y="2922700"/>
            <a:ext cx="25812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rbija Forum :: STARA SRPSKA JELA"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8700" y="2841738"/>
            <a:ext cx="236220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Како се некада правио хлеб?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Најважнији је био хлеб, који се правио од пшенице, јечма, проса, овса, крупника и сирака.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Да би се добио хлеб, жито се млело у малим,кућним, ручним жрвњевима, воденицама или млиновима.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Хлеб се месио као погача са квасцем или од киселог теста. Пекао се на огњишту или у пећи 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Такође, правила се и пита, од развученог теста, испуњена сиром или месом.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rednjovekovni fast food |"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100" y="3466850"/>
            <a:ext cx="3383512" cy="158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ko se jelo na srpskom dvoru? – Vlahović Aleksandra"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3525" y="3466849"/>
            <a:ext cx="2387241" cy="15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Како се некада гајило повће? 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Осим хлеба, постојале су и друге намирнице биљног порекла.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Поврће се гајило у ~вртовима~,који су се налазили око кућа.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Од поврћа,гајили су се: купус, репа, тиква, лук, ротква и разне махунасте биљке.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Од воћа: крушке, трешње, вишње, јабуке, шљиве…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Воће и поврће се продавало на пијацама, нарочито у градовима. </a:t>
            </a:r>
            <a:endParaRPr/>
          </a:p>
        </p:txBody>
      </p:sp>
      <p:pic>
        <p:nvPicPr>
          <p:cNvPr descr="Srednjovekovni gradovi kao privredna i kulturna središta | Shtreber"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2876700"/>
            <a:ext cx="4286250" cy="1997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Како су се некада гајиле животиње?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Од намирница животињског порекла - на првом месту било је месо, будући да је сточарство било веома развијено.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Гајиле су се свиње, овце, говеда, коњи, козе, биволи и перната живина.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Месо се продавало и свеже и усољено(које је било скупље).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У старим текстовима, помињу се и сланина, лој, пршута и кобасице.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Доста се користило и месо од дивљачи(дивље свиње, дивокозе, срне, јелени, зечеви,дивље патке…)</a:t>
            </a:r>
            <a:endParaRPr/>
          </a:p>
        </p:txBody>
      </p:sp>
      <p:pic>
        <p:nvPicPr>
          <p:cNvPr descr="Šta se zaista jelo u srednjovekovnoj Srbiji - Namirnice, tehnike ..."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0200" y="3187375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333700"/>
            <a:ext cx="8520600" cy="4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Осим меса, значајна намирница животињског порекла био је и сир.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Постојало је више врста сира: млад, слатки, слани.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Србија је била и велики извозник сира.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Такође, и млеко је била значајна намирница, које се чувало у дрвеним посудама.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r"/>
              <a:t>Правило се и кисело млеко.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700" y="2634975"/>
            <a:ext cx="2748717" cy="206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rednjovekovna kuhinja — Vikipedija, slobodna enciklopedija"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9300" y="2784625"/>
            <a:ext cx="3371475" cy="21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417305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Гозба у средњем и новом веку</a:t>
            </a:r>
            <a:endParaRPr/>
          </a:p>
        </p:txBody>
      </p:sp>
      <p:pic>
        <p:nvPicPr>
          <p:cNvPr descr="gozba |"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000" y="644400"/>
            <a:ext cx="4944050" cy="32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