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0DBBE4-BBD4-B44B-93C3-6E777D812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71500"/>
            <a:ext cx="3881389" cy="4205881"/>
          </a:xfrm>
        </p:spPr>
        <p:txBody>
          <a:bodyPr anchor="ctr"/>
          <a:lstStyle/>
          <a:p>
            <a:pPr algn="ctr"/>
            <a:r>
              <a:rPr lang="en-US"/>
              <a:t>Mediji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C209C3-CBFC-A24C-96A1-C47F7D64B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45591F1-192B-D64E-91E2-AF8BDED7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3921">
            <a:off x="4888944" y="1479298"/>
            <a:ext cx="5931251" cy="41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3417D-FCF2-5440-8D4C-005B0E93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Šta su mediji ?</a:t>
            </a: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4C56DF4-E4A8-DA4C-959A-64F95BCF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72" y="3277194"/>
            <a:ext cx="9748441" cy="2742605"/>
          </a:xfrm>
        </p:spPr>
        <p:txBody>
          <a:bodyPr/>
          <a:lstStyle/>
          <a:p>
            <a:r>
              <a:rPr lang="en-US"/>
              <a:t>Mediji-lati. reč što znači nešto što predstavlja sredinu.</a:t>
            </a:r>
          </a:p>
          <a:p>
            <a:r>
              <a:rPr lang="en-US"/>
              <a:t>Glavni zadatak medija je  prenošenje različitih informacija širokoj javnosti.</a:t>
            </a:r>
          </a:p>
          <a:p>
            <a:r>
              <a:rPr lang="en-US"/>
              <a:t>Mediji- komuniciranje sa ljudima putem različitih medijskih elemenata (TV-a, interneta, radija..)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495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6C5E50-1125-D141-90B9-DAE2A44A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Vrste medija </a:t>
            </a: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8F6DDD-E854-1240-8990-ED9D3AEB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67" y="3106009"/>
            <a:ext cx="8825659" cy="2778323"/>
          </a:xfrm>
        </p:spPr>
        <p:txBody>
          <a:bodyPr/>
          <a:lstStyle/>
          <a:p>
            <a:r>
              <a:rPr lang="en-US"/>
              <a:t>Mogu biti:</a:t>
            </a:r>
          </a:p>
          <a:p>
            <a:pPr>
              <a:buFont typeface="+mj-lt"/>
              <a:buAutoNum type="arabicPeriod"/>
            </a:pPr>
            <a:r>
              <a:rPr lang="en-US"/>
              <a:t>Slikovni (crteži, fotografije..)</a:t>
            </a:r>
          </a:p>
          <a:p>
            <a:pPr>
              <a:buFont typeface="+mj-lt"/>
              <a:buAutoNum type="arabicPeriod"/>
            </a:pPr>
            <a:r>
              <a:rPr lang="en-US"/>
              <a:t>Verbalni ( govor, dijalog)</a:t>
            </a:r>
          </a:p>
          <a:p>
            <a:pPr>
              <a:buFont typeface="+mj-lt"/>
              <a:buAutoNum type="arabicPeriod"/>
            </a:pPr>
            <a:r>
              <a:rPr lang="en-US"/>
              <a:t>Pisani (štampani)</a:t>
            </a:r>
          </a:p>
          <a:p>
            <a:pPr>
              <a:buFont typeface="+mj-lt"/>
              <a:buAutoNum type="arabicPeriod"/>
            </a:pPr>
            <a:r>
              <a:rPr lang="en-US"/>
              <a:t>Elektronski:</a:t>
            </a:r>
          </a:p>
          <a:p>
            <a:r>
              <a:rPr lang="en-US"/>
              <a:t>Analogni ( televizija, radio)</a:t>
            </a:r>
          </a:p>
          <a:p>
            <a:r>
              <a:rPr lang="en-US"/>
              <a:t>digitalni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20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E138F-06D7-8B41-80B7-FB8C91FF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Elektronski medij</a:t>
            </a: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AACD9C-EE10-5C43-BA9A-BEBB1925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44" y="2710656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US"/>
              <a:t>Elektronska komunikacija postoji duže od sto godina ( od pronalaska telegrafa).</a:t>
            </a:r>
          </a:p>
          <a:p>
            <a:r>
              <a:rPr lang="en-US"/>
              <a:t>Zasniva se na audio-vizuelnim medijumima.</a:t>
            </a:r>
          </a:p>
          <a:p>
            <a:r>
              <a:rPr lang="en-US"/>
              <a:t>Elektronski mediji:</a:t>
            </a:r>
          </a:p>
          <a:p>
            <a:pPr>
              <a:buFont typeface="+mj-lt"/>
              <a:buAutoNum type="arabicPeriod"/>
            </a:pPr>
            <a:r>
              <a:rPr lang="en-US"/>
              <a:t>Video snimci</a:t>
            </a:r>
          </a:p>
          <a:p>
            <a:pPr>
              <a:buFont typeface="+mj-lt"/>
              <a:buAutoNum type="arabicPeriod"/>
            </a:pPr>
            <a:r>
              <a:rPr lang="en-US"/>
              <a:t>Audio snimci</a:t>
            </a:r>
          </a:p>
          <a:p>
            <a:pPr>
              <a:buFont typeface="+mj-lt"/>
              <a:buAutoNum type="arabicPeriod"/>
            </a:pPr>
            <a:r>
              <a:rPr lang="en-US"/>
              <a:t>Televizija</a:t>
            </a:r>
          </a:p>
          <a:p>
            <a:pPr>
              <a:buFont typeface="+mj-lt"/>
              <a:buAutoNum type="arabicPeriod"/>
            </a:pPr>
            <a:r>
              <a:rPr lang="en-US"/>
              <a:t>Deskopt računara</a:t>
            </a:r>
          </a:p>
          <a:p>
            <a:pPr>
              <a:buFont typeface="+mj-lt"/>
              <a:buAutoNum type="arabicPeriod"/>
            </a:pPr>
            <a:r>
              <a:rPr lang="en-US"/>
              <a:t>Radio, telefon itd..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5C8C507-C1EF-964B-B812-8840E953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83" y="3429000"/>
            <a:ext cx="4964907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83F6ED-4562-4044-BA39-737D0947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Štampani mediji </a:t>
            </a: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55DF3CF-6EF3-8B44-9D9F-44E401C5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2069"/>
            <a:ext cx="9793090" cy="1973889"/>
          </a:xfrm>
        </p:spPr>
        <p:txBody>
          <a:bodyPr/>
          <a:lstStyle/>
          <a:p>
            <a:r>
              <a:rPr lang="en-US"/>
              <a:t>Najstariji oblik masovne komunikacije.</a:t>
            </a:r>
          </a:p>
          <a:p>
            <a:r>
              <a:rPr lang="en-US"/>
              <a:t>Počeci štampe vezuje se za Johana Gutemberga I njegovu pokretnu štamparsku presu koju je izumeo 1436. godine.</a:t>
            </a:r>
          </a:p>
          <a:p>
            <a:r>
              <a:rPr lang="en-US"/>
              <a:t>Novine se izdaju I štampaju radi pružanja značajnih I potpunijih informacija.</a:t>
            </a:r>
          </a:p>
          <a:p>
            <a:r>
              <a:rPr lang="en-US"/>
              <a:t>Prve Srpske novine bile su u Kneževini Srbiji.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D3D0CD4-A134-B140-BA2F-7D091529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44" y="4196953"/>
            <a:ext cx="5886806" cy="2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8E309-D070-7E43-83A2-32080562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F556888-23AA-C44E-9CB8-77D90956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/>
              <a:t>                                                                         HVALA NAPAŽNJI!   </a:t>
            </a:r>
            <a:endParaRPr lang="en-US" b="1"/>
          </a:p>
          <a:p>
            <a:pPr algn="ctr"/>
            <a:r>
              <a:rPr lang="en-US" b="1"/>
              <a:t>KATARINA STEVANOVIĆ</a:t>
            </a:r>
            <a:r>
              <a:rPr lang="en-US"/>
              <a:t>😊   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032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ekran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TF10001029</vt:lpstr>
      <vt:lpstr>Mediji</vt:lpstr>
      <vt:lpstr>Šta su mediji ?</vt:lpstr>
      <vt:lpstr>Vrste medija </vt:lpstr>
      <vt:lpstr>Elektronski medij</vt:lpstr>
      <vt:lpstr>Štampani mediji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Mediji</dc:title>
  <dc:creator>381665095918</dc:creator>
  <cp:lastModifiedBy>381665095918</cp:lastModifiedBy>
  <cp:revision>4</cp:revision>
  <dcterms:created xsi:type="dcterms:W3CDTF">2020-05-02T13:39:22Z</dcterms:created>
  <dcterms:modified xsi:type="dcterms:W3CDTF">2020-05-02T14:27:32Z</dcterms:modified>
</cp:coreProperties>
</file>